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1A453"/>
    <a:srgbClr val="EAA3A3"/>
    <a:srgbClr val="93B27B"/>
    <a:srgbClr val="4F7B9D"/>
    <a:srgbClr val="FEFCFB"/>
    <a:srgbClr val="FEFCFC"/>
    <a:srgbClr val="BB33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01"/>
    <p:restoredTop sz="94703"/>
  </p:normalViewPr>
  <p:slideViewPr>
    <p:cSldViewPr snapToGrid="0" snapToObjects="1">
      <p:cViewPr>
        <p:scale>
          <a:sx n="156" d="100"/>
          <a:sy n="156" d="100"/>
        </p:scale>
        <p:origin x="664" y="4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58FAA-FBF4-CD46-96E1-960E970779B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297267C-9F84-5647-90BB-0D02199232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B6EBEDF-2A00-9C40-8BE4-B0BE7614B4C3}"/>
              </a:ext>
            </a:extLst>
          </p:cNvPr>
          <p:cNvSpPr>
            <a:spLocks noGrp="1"/>
          </p:cNvSpPr>
          <p:nvPr>
            <p:ph type="dt" sz="half" idx="10"/>
          </p:nvPr>
        </p:nvSpPr>
        <p:spPr/>
        <p:txBody>
          <a:bodyPr/>
          <a:lstStyle/>
          <a:p>
            <a:fld id="{7D5EAC14-C9DA-BC49-A2F7-679D842E27A5}" type="datetimeFigureOut">
              <a:rPr lang="en-US" smtClean="0"/>
              <a:t>11/3/21</a:t>
            </a:fld>
            <a:endParaRPr lang="en-US"/>
          </a:p>
        </p:txBody>
      </p:sp>
      <p:sp>
        <p:nvSpPr>
          <p:cNvPr id="5" name="Footer Placeholder 4">
            <a:extLst>
              <a:ext uri="{FF2B5EF4-FFF2-40B4-BE49-F238E27FC236}">
                <a16:creationId xmlns:a16="http://schemas.microsoft.com/office/drawing/2014/main" id="{61BF8F62-4F6C-9F45-8482-C226CF026A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463F71-CA4D-D644-8D3F-D50C35420CC0}"/>
              </a:ext>
            </a:extLst>
          </p:cNvPr>
          <p:cNvSpPr>
            <a:spLocks noGrp="1"/>
          </p:cNvSpPr>
          <p:nvPr>
            <p:ph type="sldNum" sz="quarter" idx="12"/>
          </p:nvPr>
        </p:nvSpPr>
        <p:spPr/>
        <p:txBody>
          <a:bodyPr/>
          <a:lstStyle/>
          <a:p>
            <a:fld id="{18D80B2C-A713-0144-A3D5-C89C84FF8D57}" type="slidenum">
              <a:rPr lang="en-US" smtClean="0"/>
              <a:t>‹#›</a:t>
            </a:fld>
            <a:endParaRPr lang="en-US"/>
          </a:p>
        </p:txBody>
      </p:sp>
    </p:spTree>
    <p:extLst>
      <p:ext uri="{BB962C8B-B14F-4D97-AF65-F5344CB8AC3E}">
        <p14:creationId xmlns:p14="http://schemas.microsoft.com/office/powerpoint/2010/main" val="2115041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36247-57C5-3A43-ABA6-C18B3EA00C6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DCC1BCA-FF7E-1047-852A-FE4D4BC3635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D3C09A-B184-E54E-BEB8-3FCB1420F954}"/>
              </a:ext>
            </a:extLst>
          </p:cNvPr>
          <p:cNvSpPr>
            <a:spLocks noGrp="1"/>
          </p:cNvSpPr>
          <p:nvPr>
            <p:ph type="dt" sz="half" idx="10"/>
          </p:nvPr>
        </p:nvSpPr>
        <p:spPr/>
        <p:txBody>
          <a:bodyPr/>
          <a:lstStyle/>
          <a:p>
            <a:fld id="{7D5EAC14-C9DA-BC49-A2F7-679D842E27A5}" type="datetimeFigureOut">
              <a:rPr lang="en-US" smtClean="0"/>
              <a:t>11/3/21</a:t>
            </a:fld>
            <a:endParaRPr lang="en-US"/>
          </a:p>
        </p:txBody>
      </p:sp>
      <p:sp>
        <p:nvSpPr>
          <p:cNvPr id="5" name="Footer Placeholder 4">
            <a:extLst>
              <a:ext uri="{FF2B5EF4-FFF2-40B4-BE49-F238E27FC236}">
                <a16:creationId xmlns:a16="http://schemas.microsoft.com/office/drawing/2014/main" id="{6382E231-A7E8-1A49-B157-4E4846084E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77A1D2-0B42-0E42-9EBF-D7AEC06D2A73}"/>
              </a:ext>
            </a:extLst>
          </p:cNvPr>
          <p:cNvSpPr>
            <a:spLocks noGrp="1"/>
          </p:cNvSpPr>
          <p:nvPr>
            <p:ph type="sldNum" sz="quarter" idx="12"/>
          </p:nvPr>
        </p:nvSpPr>
        <p:spPr/>
        <p:txBody>
          <a:bodyPr/>
          <a:lstStyle/>
          <a:p>
            <a:fld id="{18D80B2C-A713-0144-A3D5-C89C84FF8D57}" type="slidenum">
              <a:rPr lang="en-US" smtClean="0"/>
              <a:t>‹#›</a:t>
            </a:fld>
            <a:endParaRPr lang="en-US"/>
          </a:p>
        </p:txBody>
      </p:sp>
    </p:spTree>
    <p:extLst>
      <p:ext uri="{BB962C8B-B14F-4D97-AF65-F5344CB8AC3E}">
        <p14:creationId xmlns:p14="http://schemas.microsoft.com/office/powerpoint/2010/main" val="1898849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CF5DB3B-6F42-0047-AB76-61567E89B01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85A7302-7C72-8A48-A782-AFA7F86251B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015CCC-83D8-DD42-B2F0-26A0F11764AF}"/>
              </a:ext>
            </a:extLst>
          </p:cNvPr>
          <p:cNvSpPr>
            <a:spLocks noGrp="1"/>
          </p:cNvSpPr>
          <p:nvPr>
            <p:ph type="dt" sz="half" idx="10"/>
          </p:nvPr>
        </p:nvSpPr>
        <p:spPr/>
        <p:txBody>
          <a:bodyPr/>
          <a:lstStyle/>
          <a:p>
            <a:fld id="{7D5EAC14-C9DA-BC49-A2F7-679D842E27A5}" type="datetimeFigureOut">
              <a:rPr lang="en-US" smtClean="0"/>
              <a:t>11/3/21</a:t>
            </a:fld>
            <a:endParaRPr lang="en-US"/>
          </a:p>
        </p:txBody>
      </p:sp>
      <p:sp>
        <p:nvSpPr>
          <p:cNvPr id="5" name="Footer Placeholder 4">
            <a:extLst>
              <a:ext uri="{FF2B5EF4-FFF2-40B4-BE49-F238E27FC236}">
                <a16:creationId xmlns:a16="http://schemas.microsoft.com/office/drawing/2014/main" id="{6F986482-25CC-BC45-BDB1-3E94EBEA12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852931-DC88-824E-BC28-1118E0A9FBB4}"/>
              </a:ext>
            </a:extLst>
          </p:cNvPr>
          <p:cNvSpPr>
            <a:spLocks noGrp="1"/>
          </p:cNvSpPr>
          <p:nvPr>
            <p:ph type="sldNum" sz="quarter" idx="12"/>
          </p:nvPr>
        </p:nvSpPr>
        <p:spPr/>
        <p:txBody>
          <a:bodyPr/>
          <a:lstStyle/>
          <a:p>
            <a:fld id="{18D80B2C-A713-0144-A3D5-C89C84FF8D57}" type="slidenum">
              <a:rPr lang="en-US" smtClean="0"/>
              <a:t>‹#›</a:t>
            </a:fld>
            <a:endParaRPr lang="en-US"/>
          </a:p>
        </p:txBody>
      </p:sp>
    </p:spTree>
    <p:extLst>
      <p:ext uri="{BB962C8B-B14F-4D97-AF65-F5344CB8AC3E}">
        <p14:creationId xmlns:p14="http://schemas.microsoft.com/office/powerpoint/2010/main" val="4121761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B4EBA-9A36-CD43-9954-F34A52D366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915B0C-1205-9C4C-8EDA-E3BD816CD9A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25B89B-7BCE-2F43-910E-71152062F63A}"/>
              </a:ext>
            </a:extLst>
          </p:cNvPr>
          <p:cNvSpPr>
            <a:spLocks noGrp="1"/>
          </p:cNvSpPr>
          <p:nvPr>
            <p:ph type="dt" sz="half" idx="10"/>
          </p:nvPr>
        </p:nvSpPr>
        <p:spPr/>
        <p:txBody>
          <a:bodyPr/>
          <a:lstStyle/>
          <a:p>
            <a:fld id="{7D5EAC14-C9DA-BC49-A2F7-679D842E27A5}" type="datetimeFigureOut">
              <a:rPr lang="en-US" smtClean="0"/>
              <a:t>11/3/21</a:t>
            </a:fld>
            <a:endParaRPr lang="en-US"/>
          </a:p>
        </p:txBody>
      </p:sp>
      <p:sp>
        <p:nvSpPr>
          <p:cNvPr id="5" name="Footer Placeholder 4">
            <a:extLst>
              <a:ext uri="{FF2B5EF4-FFF2-40B4-BE49-F238E27FC236}">
                <a16:creationId xmlns:a16="http://schemas.microsoft.com/office/drawing/2014/main" id="{89AAA1F9-2301-7B42-ADF0-DB542AAB69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2D0A65-EAB2-014D-91A0-A1A6C895C7A9}"/>
              </a:ext>
            </a:extLst>
          </p:cNvPr>
          <p:cNvSpPr>
            <a:spLocks noGrp="1"/>
          </p:cNvSpPr>
          <p:nvPr>
            <p:ph type="sldNum" sz="quarter" idx="12"/>
          </p:nvPr>
        </p:nvSpPr>
        <p:spPr/>
        <p:txBody>
          <a:bodyPr/>
          <a:lstStyle/>
          <a:p>
            <a:fld id="{18D80B2C-A713-0144-A3D5-C89C84FF8D57}" type="slidenum">
              <a:rPr lang="en-US" smtClean="0"/>
              <a:t>‹#›</a:t>
            </a:fld>
            <a:endParaRPr lang="en-US"/>
          </a:p>
        </p:txBody>
      </p:sp>
    </p:spTree>
    <p:extLst>
      <p:ext uri="{BB962C8B-B14F-4D97-AF65-F5344CB8AC3E}">
        <p14:creationId xmlns:p14="http://schemas.microsoft.com/office/powerpoint/2010/main" val="281346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16481-265D-774A-9BA0-E4886BE4B9B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D818CE2-70A3-9A4D-B170-1A743EC3CD8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779DF6B-D468-1746-AE09-73275DEA0C42}"/>
              </a:ext>
            </a:extLst>
          </p:cNvPr>
          <p:cNvSpPr>
            <a:spLocks noGrp="1"/>
          </p:cNvSpPr>
          <p:nvPr>
            <p:ph type="dt" sz="half" idx="10"/>
          </p:nvPr>
        </p:nvSpPr>
        <p:spPr/>
        <p:txBody>
          <a:bodyPr/>
          <a:lstStyle/>
          <a:p>
            <a:fld id="{7D5EAC14-C9DA-BC49-A2F7-679D842E27A5}" type="datetimeFigureOut">
              <a:rPr lang="en-US" smtClean="0"/>
              <a:t>11/3/21</a:t>
            </a:fld>
            <a:endParaRPr lang="en-US"/>
          </a:p>
        </p:txBody>
      </p:sp>
      <p:sp>
        <p:nvSpPr>
          <p:cNvPr id="5" name="Footer Placeholder 4">
            <a:extLst>
              <a:ext uri="{FF2B5EF4-FFF2-40B4-BE49-F238E27FC236}">
                <a16:creationId xmlns:a16="http://schemas.microsoft.com/office/drawing/2014/main" id="{0D97220D-9303-A547-89EA-F0E564A058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A6ECBC-F6FC-5642-8F16-8162E8E77D8C}"/>
              </a:ext>
            </a:extLst>
          </p:cNvPr>
          <p:cNvSpPr>
            <a:spLocks noGrp="1"/>
          </p:cNvSpPr>
          <p:nvPr>
            <p:ph type="sldNum" sz="quarter" idx="12"/>
          </p:nvPr>
        </p:nvSpPr>
        <p:spPr/>
        <p:txBody>
          <a:bodyPr/>
          <a:lstStyle/>
          <a:p>
            <a:fld id="{18D80B2C-A713-0144-A3D5-C89C84FF8D57}" type="slidenum">
              <a:rPr lang="en-US" smtClean="0"/>
              <a:t>‹#›</a:t>
            </a:fld>
            <a:endParaRPr lang="en-US"/>
          </a:p>
        </p:txBody>
      </p:sp>
    </p:spTree>
    <p:extLst>
      <p:ext uri="{BB962C8B-B14F-4D97-AF65-F5344CB8AC3E}">
        <p14:creationId xmlns:p14="http://schemas.microsoft.com/office/powerpoint/2010/main" val="2083348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5207F-CF5D-2947-A869-72078378CE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1EBBEE-5D9E-0449-983F-B4AB86E5063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DD67372-C9CC-9046-9AD0-2B1864AD391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5550FF2-AE63-5842-800A-171F00E926C6}"/>
              </a:ext>
            </a:extLst>
          </p:cNvPr>
          <p:cNvSpPr>
            <a:spLocks noGrp="1"/>
          </p:cNvSpPr>
          <p:nvPr>
            <p:ph type="dt" sz="half" idx="10"/>
          </p:nvPr>
        </p:nvSpPr>
        <p:spPr/>
        <p:txBody>
          <a:bodyPr/>
          <a:lstStyle/>
          <a:p>
            <a:fld id="{7D5EAC14-C9DA-BC49-A2F7-679D842E27A5}" type="datetimeFigureOut">
              <a:rPr lang="en-US" smtClean="0"/>
              <a:t>11/3/21</a:t>
            </a:fld>
            <a:endParaRPr lang="en-US"/>
          </a:p>
        </p:txBody>
      </p:sp>
      <p:sp>
        <p:nvSpPr>
          <p:cNvPr id="6" name="Footer Placeholder 5">
            <a:extLst>
              <a:ext uri="{FF2B5EF4-FFF2-40B4-BE49-F238E27FC236}">
                <a16:creationId xmlns:a16="http://schemas.microsoft.com/office/drawing/2014/main" id="{A0923BFF-602E-B841-93F6-8A70604274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F0D290-4174-CD40-9EF9-4AFEFAFE558F}"/>
              </a:ext>
            </a:extLst>
          </p:cNvPr>
          <p:cNvSpPr>
            <a:spLocks noGrp="1"/>
          </p:cNvSpPr>
          <p:nvPr>
            <p:ph type="sldNum" sz="quarter" idx="12"/>
          </p:nvPr>
        </p:nvSpPr>
        <p:spPr/>
        <p:txBody>
          <a:bodyPr/>
          <a:lstStyle/>
          <a:p>
            <a:fld id="{18D80B2C-A713-0144-A3D5-C89C84FF8D57}" type="slidenum">
              <a:rPr lang="en-US" smtClean="0"/>
              <a:t>‹#›</a:t>
            </a:fld>
            <a:endParaRPr lang="en-US"/>
          </a:p>
        </p:txBody>
      </p:sp>
    </p:spTree>
    <p:extLst>
      <p:ext uri="{BB962C8B-B14F-4D97-AF65-F5344CB8AC3E}">
        <p14:creationId xmlns:p14="http://schemas.microsoft.com/office/powerpoint/2010/main" val="3847733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7DF57-BEED-BD46-8874-49D523AFA63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01C0797-499A-4C47-B9A3-1DE9F7CB98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D1CDC90-8649-3C45-9218-40097EF3AC2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5210279-E2BD-4740-B816-594E339F22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7FBAA8C-5E4E-4844-BFCE-33314F79960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DA95898-0206-BF44-A912-B76AB4BBA161}"/>
              </a:ext>
            </a:extLst>
          </p:cNvPr>
          <p:cNvSpPr>
            <a:spLocks noGrp="1"/>
          </p:cNvSpPr>
          <p:nvPr>
            <p:ph type="dt" sz="half" idx="10"/>
          </p:nvPr>
        </p:nvSpPr>
        <p:spPr/>
        <p:txBody>
          <a:bodyPr/>
          <a:lstStyle/>
          <a:p>
            <a:fld id="{7D5EAC14-C9DA-BC49-A2F7-679D842E27A5}" type="datetimeFigureOut">
              <a:rPr lang="en-US" smtClean="0"/>
              <a:t>11/3/21</a:t>
            </a:fld>
            <a:endParaRPr lang="en-US"/>
          </a:p>
        </p:txBody>
      </p:sp>
      <p:sp>
        <p:nvSpPr>
          <p:cNvPr id="8" name="Footer Placeholder 7">
            <a:extLst>
              <a:ext uri="{FF2B5EF4-FFF2-40B4-BE49-F238E27FC236}">
                <a16:creationId xmlns:a16="http://schemas.microsoft.com/office/drawing/2014/main" id="{A298DC15-2098-6648-93B1-D71F855BA6A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9A7C98E-843D-5342-8798-0D34A216A09B}"/>
              </a:ext>
            </a:extLst>
          </p:cNvPr>
          <p:cNvSpPr>
            <a:spLocks noGrp="1"/>
          </p:cNvSpPr>
          <p:nvPr>
            <p:ph type="sldNum" sz="quarter" idx="12"/>
          </p:nvPr>
        </p:nvSpPr>
        <p:spPr/>
        <p:txBody>
          <a:bodyPr/>
          <a:lstStyle/>
          <a:p>
            <a:fld id="{18D80B2C-A713-0144-A3D5-C89C84FF8D57}" type="slidenum">
              <a:rPr lang="en-US" smtClean="0"/>
              <a:t>‹#›</a:t>
            </a:fld>
            <a:endParaRPr lang="en-US"/>
          </a:p>
        </p:txBody>
      </p:sp>
    </p:spTree>
    <p:extLst>
      <p:ext uri="{BB962C8B-B14F-4D97-AF65-F5344CB8AC3E}">
        <p14:creationId xmlns:p14="http://schemas.microsoft.com/office/powerpoint/2010/main" val="1944067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399AB-A83C-1646-BAEF-E6C54CFE71F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7024C58-A8D0-D84F-88F0-2DE960B0394F}"/>
              </a:ext>
            </a:extLst>
          </p:cNvPr>
          <p:cNvSpPr>
            <a:spLocks noGrp="1"/>
          </p:cNvSpPr>
          <p:nvPr>
            <p:ph type="dt" sz="half" idx="10"/>
          </p:nvPr>
        </p:nvSpPr>
        <p:spPr/>
        <p:txBody>
          <a:bodyPr/>
          <a:lstStyle/>
          <a:p>
            <a:fld id="{7D5EAC14-C9DA-BC49-A2F7-679D842E27A5}" type="datetimeFigureOut">
              <a:rPr lang="en-US" smtClean="0"/>
              <a:t>11/3/21</a:t>
            </a:fld>
            <a:endParaRPr lang="en-US"/>
          </a:p>
        </p:txBody>
      </p:sp>
      <p:sp>
        <p:nvSpPr>
          <p:cNvPr id="4" name="Footer Placeholder 3">
            <a:extLst>
              <a:ext uri="{FF2B5EF4-FFF2-40B4-BE49-F238E27FC236}">
                <a16:creationId xmlns:a16="http://schemas.microsoft.com/office/drawing/2014/main" id="{C14A86B0-91AC-3146-ADBD-11CFCAB48C0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7560B89-BA7F-224B-A9BD-8A6D388DBAD7}"/>
              </a:ext>
            </a:extLst>
          </p:cNvPr>
          <p:cNvSpPr>
            <a:spLocks noGrp="1"/>
          </p:cNvSpPr>
          <p:nvPr>
            <p:ph type="sldNum" sz="quarter" idx="12"/>
          </p:nvPr>
        </p:nvSpPr>
        <p:spPr/>
        <p:txBody>
          <a:bodyPr/>
          <a:lstStyle/>
          <a:p>
            <a:fld id="{18D80B2C-A713-0144-A3D5-C89C84FF8D57}" type="slidenum">
              <a:rPr lang="en-US" smtClean="0"/>
              <a:t>‹#›</a:t>
            </a:fld>
            <a:endParaRPr lang="en-US"/>
          </a:p>
        </p:txBody>
      </p:sp>
    </p:spTree>
    <p:extLst>
      <p:ext uri="{BB962C8B-B14F-4D97-AF65-F5344CB8AC3E}">
        <p14:creationId xmlns:p14="http://schemas.microsoft.com/office/powerpoint/2010/main" val="2536665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1AB8CE-0AEF-834B-9AC3-6070F6948474}"/>
              </a:ext>
            </a:extLst>
          </p:cNvPr>
          <p:cNvSpPr>
            <a:spLocks noGrp="1"/>
          </p:cNvSpPr>
          <p:nvPr>
            <p:ph type="dt" sz="half" idx="10"/>
          </p:nvPr>
        </p:nvSpPr>
        <p:spPr/>
        <p:txBody>
          <a:bodyPr/>
          <a:lstStyle/>
          <a:p>
            <a:fld id="{7D5EAC14-C9DA-BC49-A2F7-679D842E27A5}" type="datetimeFigureOut">
              <a:rPr lang="en-US" smtClean="0"/>
              <a:t>11/3/21</a:t>
            </a:fld>
            <a:endParaRPr lang="en-US"/>
          </a:p>
        </p:txBody>
      </p:sp>
      <p:sp>
        <p:nvSpPr>
          <p:cNvPr id="3" name="Footer Placeholder 2">
            <a:extLst>
              <a:ext uri="{FF2B5EF4-FFF2-40B4-BE49-F238E27FC236}">
                <a16:creationId xmlns:a16="http://schemas.microsoft.com/office/drawing/2014/main" id="{56488FFB-BB9E-E14E-978B-2F4A2D163E0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079BAE5-B45A-0C4F-9D37-05F52C3847D0}"/>
              </a:ext>
            </a:extLst>
          </p:cNvPr>
          <p:cNvSpPr>
            <a:spLocks noGrp="1"/>
          </p:cNvSpPr>
          <p:nvPr>
            <p:ph type="sldNum" sz="quarter" idx="12"/>
          </p:nvPr>
        </p:nvSpPr>
        <p:spPr/>
        <p:txBody>
          <a:bodyPr/>
          <a:lstStyle/>
          <a:p>
            <a:fld id="{18D80B2C-A713-0144-A3D5-C89C84FF8D57}" type="slidenum">
              <a:rPr lang="en-US" smtClean="0"/>
              <a:t>‹#›</a:t>
            </a:fld>
            <a:endParaRPr lang="en-US"/>
          </a:p>
        </p:txBody>
      </p:sp>
    </p:spTree>
    <p:extLst>
      <p:ext uri="{BB962C8B-B14F-4D97-AF65-F5344CB8AC3E}">
        <p14:creationId xmlns:p14="http://schemas.microsoft.com/office/powerpoint/2010/main" val="4127542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19DA4-DAFB-3C41-AFBD-30612C250E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1C88A8A-A152-E749-A631-BE06BBDCF0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C1BC0D7-0A7A-E841-B9B1-2B345281BA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114464-73D2-2D47-87AF-714B8577FDBE}"/>
              </a:ext>
            </a:extLst>
          </p:cNvPr>
          <p:cNvSpPr>
            <a:spLocks noGrp="1"/>
          </p:cNvSpPr>
          <p:nvPr>
            <p:ph type="dt" sz="half" idx="10"/>
          </p:nvPr>
        </p:nvSpPr>
        <p:spPr/>
        <p:txBody>
          <a:bodyPr/>
          <a:lstStyle/>
          <a:p>
            <a:fld id="{7D5EAC14-C9DA-BC49-A2F7-679D842E27A5}" type="datetimeFigureOut">
              <a:rPr lang="en-US" smtClean="0"/>
              <a:t>11/3/21</a:t>
            </a:fld>
            <a:endParaRPr lang="en-US"/>
          </a:p>
        </p:txBody>
      </p:sp>
      <p:sp>
        <p:nvSpPr>
          <p:cNvPr id="6" name="Footer Placeholder 5">
            <a:extLst>
              <a:ext uri="{FF2B5EF4-FFF2-40B4-BE49-F238E27FC236}">
                <a16:creationId xmlns:a16="http://schemas.microsoft.com/office/drawing/2014/main" id="{09242F8B-646B-7C40-BC6E-EFF02ED1EB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5952BB-949B-8249-982F-B7D6E9ABC3F2}"/>
              </a:ext>
            </a:extLst>
          </p:cNvPr>
          <p:cNvSpPr>
            <a:spLocks noGrp="1"/>
          </p:cNvSpPr>
          <p:nvPr>
            <p:ph type="sldNum" sz="quarter" idx="12"/>
          </p:nvPr>
        </p:nvSpPr>
        <p:spPr/>
        <p:txBody>
          <a:bodyPr/>
          <a:lstStyle/>
          <a:p>
            <a:fld id="{18D80B2C-A713-0144-A3D5-C89C84FF8D57}" type="slidenum">
              <a:rPr lang="en-US" smtClean="0"/>
              <a:t>‹#›</a:t>
            </a:fld>
            <a:endParaRPr lang="en-US"/>
          </a:p>
        </p:txBody>
      </p:sp>
    </p:spTree>
    <p:extLst>
      <p:ext uri="{BB962C8B-B14F-4D97-AF65-F5344CB8AC3E}">
        <p14:creationId xmlns:p14="http://schemas.microsoft.com/office/powerpoint/2010/main" val="2130684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BDC28-3DC8-E940-8742-8DFDF1D23D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E82B2AB-634D-4E41-9FCD-5F6207FF27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76BA62C-562B-E948-B0BC-6EC9249147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54E6DD-BA88-134A-A003-739D335E4E39}"/>
              </a:ext>
            </a:extLst>
          </p:cNvPr>
          <p:cNvSpPr>
            <a:spLocks noGrp="1"/>
          </p:cNvSpPr>
          <p:nvPr>
            <p:ph type="dt" sz="half" idx="10"/>
          </p:nvPr>
        </p:nvSpPr>
        <p:spPr/>
        <p:txBody>
          <a:bodyPr/>
          <a:lstStyle/>
          <a:p>
            <a:fld id="{7D5EAC14-C9DA-BC49-A2F7-679D842E27A5}" type="datetimeFigureOut">
              <a:rPr lang="en-US" smtClean="0"/>
              <a:t>11/3/21</a:t>
            </a:fld>
            <a:endParaRPr lang="en-US"/>
          </a:p>
        </p:txBody>
      </p:sp>
      <p:sp>
        <p:nvSpPr>
          <p:cNvPr id="6" name="Footer Placeholder 5">
            <a:extLst>
              <a:ext uri="{FF2B5EF4-FFF2-40B4-BE49-F238E27FC236}">
                <a16:creationId xmlns:a16="http://schemas.microsoft.com/office/drawing/2014/main" id="{38D58335-CF09-D847-A670-EB09CDD4BD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11126A-367C-6247-9B2B-B8A1EE35C935}"/>
              </a:ext>
            </a:extLst>
          </p:cNvPr>
          <p:cNvSpPr>
            <a:spLocks noGrp="1"/>
          </p:cNvSpPr>
          <p:nvPr>
            <p:ph type="sldNum" sz="quarter" idx="12"/>
          </p:nvPr>
        </p:nvSpPr>
        <p:spPr/>
        <p:txBody>
          <a:bodyPr/>
          <a:lstStyle/>
          <a:p>
            <a:fld id="{18D80B2C-A713-0144-A3D5-C89C84FF8D57}" type="slidenum">
              <a:rPr lang="en-US" smtClean="0"/>
              <a:t>‹#›</a:t>
            </a:fld>
            <a:endParaRPr lang="en-US"/>
          </a:p>
        </p:txBody>
      </p:sp>
    </p:spTree>
    <p:extLst>
      <p:ext uri="{BB962C8B-B14F-4D97-AF65-F5344CB8AC3E}">
        <p14:creationId xmlns:p14="http://schemas.microsoft.com/office/powerpoint/2010/main" val="2058300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3684E2-61D5-E740-A18E-4A920A7318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A56B416-F9AF-B443-B2E9-FB57D58155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DB4253-FB96-8946-9FA1-89D8F83955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5EAC14-C9DA-BC49-A2F7-679D842E27A5}" type="datetimeFigureOut">
              <a:rPr lang="en-US" smtClean="0"/>
              <a:t>11/3/21</a:t>
            </a:fld>
            <a:endParaRPr lang="en-US"/>
          </a:p>
        </p:txBody>
      </p:sp>
      <p:sp>
        <p:nvSpPr>
          <p:cNvPr id="5" name="Footer Placeholder 4">
            <a:extLst>
              <a:ext uri="{FF2B5EF4-FFF2-40B4-BE49-F238E27FC236}">
                <a16:creationId xmlns:a16="http://schemas.microsoft.com/office/drawing/2014/main" id="{8A1C93A5-41A5-FA4B-AA33-D319851E990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0A6C312-EC7D-D342-877B-C4B8344FD2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D80B2C-A713-0144-A3D5-C89C84FF8D57}" type="slidenum">
              <a:rPr lang="en-US" smtClean="0"/>
              <a:t>‹#›</a:t>
            </a:fld>
            <a:endParaRPr lang="en-US"/>
          </a:p>
        </p:txBody>
      </p:sp>
    </p:spTree>
    <p:extLst>
      <p:ext uri="{BB962C8B-B14F-4D97-AF65-F5344CB8AC3E}">
        <p14:creationId xmlns:p14="http://schemas.microsoft.com/office/powerpoint/2010/main" val="6744950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thoughtform.com/"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screenshot of a video game&#10;&#10;Description automatically generated with medium confidence">
            <a:extLst>
              <a:ext uri="{FF2B5EF4-FFF2-40B4-BE49-F238E27FC236}">
                <a16:creationId xmlns:a16="http://schemas.microsoft.com/office/drawing/2014/main" id="{66B7D9B4-740B-4E45-A483-CA56E34393A1}"/>
              </a:ext>
            </a:extLst>
          </p:cNvPr>
          <p:cNvPicPr>
            <a:picLocks noChangeAspect="1"/>
          </p:cNvPicPr>
          <p:nvPr/>
        </p:nvPicPr>
        <p:blipFill>
          <a:blip r:embed="rId2"/>
          <a:stretch>
            <a:fillRect/>
          </a:stretch>
        </p:blipFill>
        <p:spPr>
          <a:xfrm>
            <a:off x="1" y="0"/>
            <a:ext cx="12192000" cy="6858000"/>
          </a:xfrm>
          <a:prstGeom prst="rect">
            <a:avLst/>
          </a:prstGeom>
        </p:spPr>
      </p:pic>
      <p:sp>
        <p:nvSpPr>
          <p:cNvPr id="8" name="TextBox 7">
            <a:extLst>
              <a:ext uri="{FF2B5EF4-FFF2-40B4-BE49-F238E27FC236}">
                <a16:creationId xmlns:a16="http://schemas.microsoft.com/office/drawing/2014/main" id="{7041ED99-60E5-8A4B-80D7-43ADE4EFFBE4}"/>
              </a:ext>
            </a:extLst>
          </p:cNvPr>
          <p:cNvSpPr txBox="1"/>
          <p:nvPr/>
        </p:nvSpPr>
        <p:spPr>
          <a:xfrm>
            <a:off x="241738" y="273269"/>
            <a:ext cx="1954924" cy="1077218"/>
          </a:xfrm>
          <a:prstGeom prst="rect">
            <a:avLst/>
          </a:prstGeom>
          <a:noFill/>
        </p:spPr>
        <p:txBody>
          <a:bodyPr wrap="square" rtlCol="0">
            <a:spAutoFit/>
          </a:bodyPr>
          <a:lstStyle/>
          <a:p>
            <a:r>
              <a:rPr lang="en-US" sz="3200" b="1" dirty="0">
                <a:solidFill>
                  <a:srgbClr val="BB3331"/>
                </a:solidFill>
              </a:rPr>
              <a:t>Bridging </a:t>
            </a:r>
          </a:p>
          <a:p>
            <a:r>
              <a:rPr lang="en-US" sz="3200" b="1" dirty="0">
                <a:solidFill>
                  <a:srgbClr val="BB3331"/>
                </a:solidFill>
              </a:rPr>
              <a:t>Silos</a:t>
            </a:r>
          </a:p>
        </p:txBody>
      </p:sp>
      <p:sp>
        <p:nvSpPr>
          <p:cNvPr id="9" name="TextBox 8">
            <a:extLst>
              <a:ext uri="{FF2B5EF4-FFF2-40B4-BE49-F238E27FC236}">
                <a16:creationId xmlns:a16="http://schemas.microsoft.com/office/drawing/2014/main" id="{01B993BA-32BA-0343-B766-7B7E170DC75C}"/>
              </a:ext>
            </a:extLst>
          </p:cNvPr>
          <p:cNvSpPr txBox="1"/>
          <p:nvPr/>
        </p:nvSpPr>
        <p:spPr>
          <a:xfrm>
            <a:off x="241738" y="1397876"/>
            <a:ext cx="1954924" cy="4225684"/>
          </a:xfrm>
          <a:prstGeom prst="rect">
            <a:avLst/>
          </a:prstGeom>
          <a:noFill/>
        </p:spPr>
        <p:txBody>
          <a:bodyPr wrap="square" rtlCol="0">
            <a:noAutofit/>
          </a:bodyPr>
          <a:lstStyle/>
          <a:p>
            <a:r>
              <a:rPr lang="en-US" sz="1400" dirty="0">
                <a:solidFill>
                  <a:schemeClr val="tx1">
                    <a:lumMod val="75000"/>
                    <a:lumOff val="25000"/>
                  </a:schemeClr>
                </a:solidFill>
              </a:rPr>
              <a:t>Your organization’s collective knowledge is a powerful tool to drive innovation, but it can be difficult to harness. That’s because knowledge often lives in separate operational teams, each with its own mental models and cultural norms. These “silos” can block effective collaboration. To bridge them, try a three-pronged approach that addresses culture, language, and methods. Here are nine practical tips that can help.</a:t>
            </a:r>
          </a:p>
        </p:txBody>
      </p:sp>
      <p:sp>
        <p:nvSpPr>
          <p:cNvPr id="10" name="TextBox 9">
            <a:extLst>
              <a:ext uri="{FF2B5EF4-FFF2-40B4-BE49-F238E27FC236}">
                <a16:creationId xmlns:a16="http://schemas.microsoft.com/office/drawing/2014/main" id="{59501D92-AF5D-1E4C-B5E2-636A85806D15}"/>
              </a:ext>
            </a:extLst>
          </p:cNvPr>
          <p:cNvSpPr txBox="1"/>
          <p:nvPr/>
        </p:nvSpPr>
        <p:spPr>
          <a:xfrm>
            <a:off x="4140200" y="673378"/>
            <a:ext cx="1739900" cy="1107996"/>
          </a:xfrm>
          <a:prstGeom prst="rect">
            <a:avLst/>
          </a:prstGeom>
          <a:noFill/>
        </p:spPr>
        <p:txBody>
          <a:bodyPr wrap="square" rtlCol="0" anchor="ctr">
            <a:spAutoFit/>
          </a:bodyPr>
          <a:lstStyle/>
          <a:p>
            <a:pPr algn="ctr"/>
            <a:r>
              <a:rPr lang="en-US" sz="1100" b="1" dirty="0">
                <a:solidFill>
                  <a:schemeClr val="tx1">
                    <a:lumMod val="75000"/>
                    <a:lumOff val="25000"/>
                  </a:schemeClr>
                </a:solidFill>
              </a:rPr>
              <a:t>Draft a team charter </a:t>
            </a:r>
          </a:p>
          <a:p>
            <a:pPr algn="ctr"/>
            <a:r>
              <a:rPr lang="en-US" sz="1100" dirty="0">
                <a:solidFill>
                  <a:schemeClr val="tx1">
                    <a:lumMod val="75000"/>
                    <a:lumOff val="25000"/>
                  </a:schemeClr>
                </a:solidFill>
              </a:rPr>
              <a:t>that paints a shared picture of the result you plan to achieve and sets out ground rules for how you agree to work. </a:t>
            </a:r>
          </a:p>
        </p:txBody>
      </p:sp>
      <p:sp>
        <p:nvSpPr>
          <p:cNvPr id="11" name="TextBox 10">
            <a:extLst>
              <a:ext uri="{FF2B5EF4-FFF2-40B4-BE49-F238E27FC236}">
                <a16:creationId xmlns:a16="http://schemas.microsoft.com/office/drawing/2014/main" id="{E14059F7-5FC3-2E46-AABA-1A6356F67F84}"/>
              </a:ext>
            </a:extLst>
          </p:cNvPr>
          <p:cNvSpPr txBox="1"/>
          <p:nvPr/>
        </p:nvSpPr>
        <p:spPr>
          <a:xfrm>
            <a:off x="6144098" y="673378"/>
            <a:ext cx="1739900" cy="1107996"/>
          </a:xfrm>
          <a:prstGeom prst="rect">
            <a:avLst/>
          </a:prstGeom>
          <a:noFill/>
        </p:spPr>
        <p:txBody>
          <a:bodyPr wrap="square" rtlCol="0" anchor="ctr">
            <a:spAutoFit/>
          </a:bodyPr>
          <a:lstStyle/>
          <a:p>
            <a:pPr algn="ctr"/>
            <a:r>
              <a:rPr lang="en-US" sz="1100" b="1" dirty="0">
                <a:solidFill>
                  <a:schemeClr val="tx1">
                    <a:lumMod val="75000"/>
                    <a:lumOff val="25000"/>
                  </a:schemeClr>
                </a:solidFill>
              </a:rPr>
              <a:t>Maintain a meta-dialogue</a:t>
            </a:r>
          </a:p>
          <a:p>
            <a:pPr algn="ctr"/>
            <a:r>
              <a:rPr lang="en-US" sz="1100" dirty="0">
                <a:solidFill>
                  <a:schemeClr val="tx1">
                    <a:lumMod val="75000"/>
                    <a:lumOff val="25000"/>
                  </a:schemeClr>
                </a:solidFill>
              </a:rPr>
              <a:t>among the team, focused on how your collaboration is going and what can be done to make it work better.</a:t>
            </a:r>
          </a:p>
        </p:txBody>
      </p:sp>
      <p:sp>
        <p:nvSpPr>
          <p:cNvPr id="14" name="TextBox 13">
            <a:extLst>
              <a:ext uri="{FF2B5EF4-FFF2-40B4-BE49-F238E27FC236}">
                <a16:creationId xmlns:a16="http://schemas.microsoft.com/office/drawing/2014/main" id="{A3EBB64F-D4BB-E846-9FE3-A7795BD6818D}"/>
              </a:ext>
            </a:extLst>
          </p:cNvPr>
          <p:cNvSpPr txBox="1"/>
          <p:nvPr/>
        </p:nvSpPr>
        <p:spPr>
          <a:xfrm>
            <a:off x="8086193" y="673378"/>
            <a:ext cx="1850344" cy="938719"/>
          </a:xfrm>
          <a:prstGeom prst="rect">
            <a:avLst/>
          </a:prstGeom>
          <a:noFill/>
        </p:spPr>
        <p:txBody>
          <a:bodyPr wrap="square" rtlCol="0" anchor="ctr">
            <a:spAutoFit/>
          </a:bodyPr>
          <a:lstStyle/>
          <a:p>
            <a:pPr algn="ctr"/>
            <a:r>
              <a:rPr lang="en-US" sz="1100" b="1" dirty="0">
                <a:solidFill>
                  <a:schemeClr val="tx1">
                    <a:lumMod val="75000"/>
                    <a:lumOff val="25000"/>
                  </a:schemeClr>
                </a:solidFill>
              </a:rPr>
              <a:t>Build personal connections</a:t>
            </a:r>
          </a:p>
          <a:p>
            <a:pPr algn="ctr"/>
            <a:r>
              <a:rPr lang="en-US" sz="1100" dirty="0">
                <a:solidFill>
                  <a:schemeClr val="tx1">
                    <a:lumMod val="75000"/>
                    <a:lumOff val="25000"/>
                  </a:schemeClr>
                </a:solidFill>
              </a:rPr>
              <a:t>that enable trust by taking time for team building, like icebreaker exercises and informal chats.</a:t>
            </a:r>
          </a:p>
        </p:txBody>
      </p:sp>
      <p:sp>
        <p:nvSpPr>
          <p:cNvPr id="15" name="TextBox 14">
            <a:extLst>
              <a:ext uri="{FF2B5EF4-FFF2-40B4-BE49-F238E27FC236}">
                <a16:creationId xmlns:a16="http://schemas.microsoft.com/office/drawing/2014/main" id="{56021CD0-D46C-464F-86BD-BFE496112735}"/>
              </a:ext>
            </a:extLst>
          </p:cNvPr>
          <p:cNvSpPr txBox="1"/>
          <p:nvPr/>
        </p:nvSpPr>
        <p:spPr>
          <a:xfrm>
            <a:off x="4042925" y="2721629"/>
            <a:ext cx="1739900" cy="1107996"/>
          </a:xfrm>
          <a:prstGeom prst="rect">
            <a:avLst/>
          </a:prstGeom>
          <a:noFill/>
        </p:spPr>
        <p:txBody>
          <a:bodyPr wrap="square" rtlCol="0" anchor="ctr">
            <a:spAutoFit/>
          </a:bodyPr>
          <a:lstStyle/>
          <a:p>
            <a:pPr algn="ctr"/>
            <a:r>
              <a:rPr lang="en-US" sz="1100" b="1" dirty="0">
                <a:solidFill>
                  <a:schemeClr val="tx1">
                    <a:lumMod val="75000"/>
                    <a:lumOff val="25000"/>
                  </a:schemeClr>
                </a:solidFill>
              </a:rPr>
              <a:t>Define your terms</a:t>
            </a:r>
          </a:p>
          <a:p>
            <a:pPr algn="ctr"/>
            <a:r>
              <a:rPr lang="en-US" sz="1100" dirty="0">
                <a:solidFill>
                  <a:schemeClr val="tx1">
                    <a:lumMod val="75000"/>
                    <a:lumOff val="25000"/>
                  </a:schemeClr>
                </a:solidFill>
              </a:rPr>
              <a:t>by identifying the principal components of your project and agreeing on the words that you will use to name them.</a:t>
            </a:r>
          </a:p>
        </p:txBody>
      </p:sp>
      <p:sp>
        <p:nvSpPr>
          <p:cNvPr id="16" name="TextBox 15">
            <a:extLst>
              <a:ext uri="{FF2B5EF4-FFF2-40B4-BE49-F238E27FC236}">
                <a16:creationId xmlns:a16="http://schemas.microsoft.com/office/drawing/2014/main" id="{AA7A84DA-6E6D-CE48-8479-7BB6699A1211}"/>
              </a:ext>
            </a:extLst>
          </p:cNvPr>
          <p:cNvSpPr txBox="1"/>
          <p:nvPr/>
        </p:nvSpPr>
        <p:spPr>
          <a:xfrm>
            <a:off x="6144100" y="2721629"/>
            <a:ext cx="1739900" cy="938719"/>
          </a:xfrm>
          <a:prstGeom prst="rect">
            <a:avLst/>
          </a:prstGeom>
          <a:noFill/>
        </p:spPr>
        <p:txBody>
          <a:bodyPr wrap="square" rtlCol="0" anchor="ctr">
            <a:spAutoFit/>
          </a:bodyPr>
          <a:lstStyle/>
          <a:p>
            <a:pPr algn="ctr"/>
            <a:r>
              <a:rPr lang="en-US" sz="1100" b="1" dirty="0">
                <a:solidFill>
                  <a:schemeClr val="tx1">
                    <a:lumMod val="75000"/>
                    <a:lumOff val="25000"/>
                  </a:schemeClr>
                </a:solidFill>
              </a:rPr>
              <a:t>Trade elevator pitches </a:t>
            </a:r>
            <a:r>
              <a:rPr lang="en-US" sz="1100" dirty="0">
                <a:solidFill>
                  <a:schemeClr val="tx1">
                    <a:lumMod val="75000"/>
                    <a:lumOff val="25000"/>
                  </a:schemeClr>
                </a:solidFill>
              </a:rPr>
              <a:t>with each other, explaining the components of the project that each of you are responsible for.</a:t>
            </a:r>
          </a:p>
        </p:txBody>
      </p:sp>
      <p:sp>
        <p:nvSpPr>
          <p:cNvPr id="17" name="TextBox 16">
            <a:extLst>
              <a:ext uri="{FF2B5EF4-FFF2-40B4-BE49-F238E27FC236}">
                <a16:creationId xmlns:a16="http://schemas.microsoft.com/office/drawing/2014/main" id="{F23D8350-4D74-0247-B2B4-487892A3EA9A}"/>
              </a:ext>
            </a:extLst>
          </p:cNvPr>
          <p:cNvSpPr txBox="1"/>
          <p:nvPr/>
        </p:nvSpPr>
        <p:spPr>
          <a:xfrm>
            <a:off x="8196637" y="2721629"/>
            <a:ext cx="1739900" cy="1107996"/>
          </a:xfrm>
          <a:prstGeom prst="rect">
            <a:avLst/>
          </a:prstGeom>
          <a:noFill/>
        </p:spPr>
        <p:txBody>
          <a:bodyPr wrap="square" rtlCol="0" anchor="ctr">
            <a:spAutoFit/>
          </a:bodyPr>
          <a:lstStyle/>
          <a:p>
            <a:pPr algn="ctr"/>
            <a:r>
              <a:rPr lang="en-US" sz="1100" b="1" dirty="0">
                <a:solidFill>
                  <a:schemeClr val="tx1">
                    <a:lumMod val="75000"/>
                    <a:lumOff val="25000"/>
                  </a:schemeClr>
                </a:solidFill>
              </a:rPr>
              <a:t>Require plain language </a:t>
            </a:r>
            <a:r>
              <a:rPr lang="en-US" sz="1100" dirty="0">
                <a:solidFill>
                  <a:schemeClr val="tx1">
                    <a:lumMod val="75000"/>
                    <a:lumOff val="25000"/>
                  </a:schemeClr>
                </a:solidFill>
              </a:rPr>
              <a:t>so that fuzzy areas of the plan can’t hide behind jargon and acronyms. Be willing to say, “I don’t understand that.”</a:t>
            </a:r>
          </a:p>
        </p:txBody>
      </p:sp>
      <p:sp>
        <p:nvSpPr>
          <p:cNvPr id="18" name="TextBox 17">
            <a:extLst>
              <a:ext uri="{FF2B5EF4-FFF2-40B4-BE49-F238E27FC236}">
                <a16:creationId xmlns:a16="http://schemas.microsoft.com/office/drawing/2014/main" id="{8FA09534-C55F-5E40-895B-C43E86F751E5}"/>
              </a:ext>
            </a:extLst>
          </p:cNvPr>
          <p:cNvSpPr txBox="1"/>
          <p:nvPr/>
        </p:nvSpPr>
        <p:spPr>
          <a:xfrm>
            <a:off x="4070845" y="4748078"/>
            <a:ext cx="1861031" cy="938719"/>
          </a:xfrm>
          <a:prstGeom prst="rect">
            <a:avLst/>
          </a:prstGeom>
          <a:noFill/>
        </p:spPr>
        <p:txBody>
          <a:bodyPr wrap="square" rtlCol="0" anchor="ctr">
            <a:spAutoFit/>
          </a:bodyPr>
          <a:lstStyle/>
          <a:p>
            <a:pPr algn="ctr"/>
            <a:r>
              <a:rPr lang="en-US" sz="1100" b="1" dirty="0">
                <a:solidFill>
                  <a:schemeClr val="tx1">
                    <a:lumMod val="75000"/>
                    <a:lumOff val="25000"/>
                  </a:schemeClr>
                </a:solidFill>
              </a:rPr>
              <a:t>Build a shared story</a:t>
            </a:r>
          </a:p>
          <a:p>
            <a:pPr algn="ctr"/>
            <a:r>
              <a:rPr lang="en-US" sz="1100" dirty="0">
                <a:solidFill>
                  <a:schemeClr val="tx1">
                    <a:lumMod val="75000"/>
                    <a:lumOff val="25000"/>
                  </a:schemeClr>
                </a:solidFill>
              </a:rPr>
              <a:t>by working together to outline a step-by-step example of how the solution will work in practice.</a:t>
            </a:r>
          </a:p>
        </p:txBody>
      </p:sp>
      <p:sp>
        <p:nvSpPr>
          <p:cNvPr id="19" name="TextBox 18">
            <a:extLst>
              <a:ext uri="{FF2B5EF4-FFF2-40B4-BE49-F238E27FC236}">
                <a16:creationId xmlns:a16="http://schemas.microsoft.com/office/drawing/2014/main" id="{47428E91-D254-524C-9F5E-EDB7ED2B0AF1}"/>
              </a:ext>
            </a:extLst>
          </p:cNvPr>
          <p:cNvSpPr txBox="1"/>
          <p:nvPr/>
        </p:nvSpPr>
        <p:spPr>
          <a:xfrm>
            <a:off x="6123010" y="4748078"/>
            <a:ext cx="1807651" cy="1107996"/>
          </a:xfrm>
          <a:prstGeom prst="rect">
            <a:avLst/>
          </a:prstGeom>
          <a:noFill/>
        </p:spPr>
        <p:txBody>
          <a:bodyPr wrap="square" rtlCol="0" anchor="ctr">
            <a:spAutoFit/>
          </a:bodyPr>
          <a:lstStyle/>
          <a:p>
            <a:pPr algn="ctr"/>
            <a:r>
              <a:rPr lang="en-US" sz="1100" b="1" dirty="0">
                <a:solidFill>
                  <a:schemeClr val="tx1">
                    <a:lumMod val="75000"/>
                    <a:lumOff val="25000"/>
                  </a:schemeClr>
                </a:solidFill>
              </a:rPr>
              <a:t>Draw pictures </a:t>
            </a:r>
            <a:br>
              <a:rPr lang="en-US" sz="1100" b="1" dirty="0">
                <a:solidFill>
                  <a:schemeClr val="tx1">
                    <a:lumMod val="75000"/>
                    <a:lumOff val="25000"/>
                  </a:schemeClr>
                </a:solidFill>
              </a:rPr>
            </a:br>
            <a:r>
              <a:rPr lang="en-US" sz="1100" dirty="0">
                <a:solidFill>
                  <a:schemeClr val="tx1">
                    <a:lumMod val="75000"/>
                    <a:lumOff val="25000"/>
                  </a:schemeClr>
                </a:solidFill>
              </a:rPr>
              <a:t>to get each other on the same page about key aspects of your solution. For example, how will it create value for stakeholders? </a:t>
            </a:r>
          </a:p>
        </p:txBody>
      </p:sp>
      <p:sp>
        <p:nvSpPr>
          <p:cNvPr id="20" name="TextBox 19">
            <a:extLst>
              <a:ext uri="{FF2B5EF4-FFF2-40B4-BE49-F238E27FC236}">
                <a16:creationId xmlns:a16="http://schemas.microsoft.com/office/drawing/2014/main" id="{53C3A5BB-2F2B-B247-9703-9AC83996C37E}"/>
              </a:ext>
            </a:extLst>
          </p:cNvPr>
          <p:cNvSpPr txBox="1"/>
          <p:nvPr/>
        </p:nvSpPr>
        <p:spPr>
          <a:xfrm>
            <a:off x="8118231" y="4748078"/>
            <a:ext cx="1781605" cy="1107996"/>
          </a:xfrm>
          <a:prstGeom prst="rect">
            <a:avLst/>
          </a:prstGeom>
          <a:noFill/>
        </p:spPr>
        <p:txBody>
          <a:bodyPr wrap="square" rtlCol="0" anchor="ctr">
            <a:spAutoFit/>
          </a:bodyPr>
          <a:lstStyle/>
          <a:p>
            <a:pPr algn="ctr"/>
            <a:r>
              <a:rPr lang="en-US" sz="1100" b="1" dirty="0">
                <a:solidFill>
                  <a:schemeClr val="tx1">
                    <a:lumMod val="75000"/>
                    <a:lumOff val="25000"/>
                  </a:schemeClr>
                </a:solidFill>
              </a:rPr>
              <a:t>Keep knowledge visible </a:t>
            </a:r>
            <a:br>
              <a:rPr lang="en-US" sz="1100" b="1" dirty="0">
                <a:solidFill>
                  <a:schemeClr val="tx1">
                    <a:lumMod val="75000"/>
                    <a:lumOff val="25000"/>
                  </a:schemeClr>
                </a:solidFill>
              </a:rPr>
            </a:br>
            <a:r>
              <a:rPr lang="en-US" sz="1100" dirty="0">
                <a:solidFill>
                  <a:schemeClr val="tx1">
                    <a:lumMod val="75000"/>
                    <a:lumOff val="25000"/>
                  </a:schemeClr>
                </a:solidFill>
              </a:rPr>
              <a:t>by developing your project with a digital whiteboarding tool like Miro that lets everybody follow the process and contribute.</a:t>
            </a:r>
          </a:p>
        </p:txBody>
      </p:sp>
      <p:sp>
        <p:nvSpPr>
          <p:cNvPr id="21" name="Rectangle 20">
            <a:hlinkClick r:id="rId3"/>
            <a:extLst>
              <a:ext uri="{FF2B5EF4-FFF2-40B4-BE49-F238E27FC236}">
                <a16:creationId xmlns:a16="http://schemas.microsoft.com/office/drawing/2014/main" id="{E0C806C4-13A9-804A-89AE-9437B699AEFA}"/>
              </a:ext>
            </a:extLst>
          </p:cNvPr>
          <p:cNvSpPr/>
          <p:nvPr/>
        </p:nvSpPr>
        <p:spPr>
          <a:xfrm>
            <a:off x="241738" y="6347460"/>
            <a:ext cx="1442282" cy="297180"/>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409E8638-1E7D-AC47-AD27-817241B85FC4}"/>
              </a:ext>
            </a:extLst>
          </p:cNvPr>
          <p:cNvSpPr txBox="1"/>
          <p:nvPr/>
        </p:nvSpPr>
        <p:spPr>
          <a:xfrm>
            <a:off x="3827901" y="273269"/>
            <a:ext cx="1954924" cy="338554"/>
          </a:xfrm>
          <a:prstGeom prst="rect">
            <a:avLst/>
          </a:prstGeom>
          <a:noFill/>
        </p:spPr>
        <p:txBody>
          <a:bodyPr wrap="square" rtlCol="0">
            <a:spAutoFit/>
          </a:bodyPr>
          <a:lstStyle/>
          <a:p>
            <a:r>
              <a:rPr lang="en-US" sz="1600" b="1" dirty="0">
                <a:solidFill>
                  <a:srgbClr val="4F7B9D"/>
                </a:solidFill>
              </a:rPr>
              <a:t>CULTURE</a:t>
            </a:r>
          </a:p>
        </p:txBody>
      </p:sp>
      <p:sp>
        <p:nvSpPr>
          <p:cNvPr id="23" name="TextBox 22">
            <a:extLst>
              <a:ext uri="{FF2B5EF4-FFF2-40B4-BE49-F238E27FC236}">
                <a16:creationId xmlns:a16="http://schemas.microsoft.com/office/drawing/2014/main" id="{86301ED0-D4FF-9543-B207-40ABAF840001}"/>
              </a:ext>
            </a:extLst>
          </p:cNvPr>
          <p:cNvSpPr txBox="1"/>
          <p:nvPr/>
        </p:nvSpPr>
        <p:spPr>
          <a:xfrm>
            <a:off x="3827901" y="2200040"/>
            <a:ext cx="1954924" cy="338554"/>
          </a:xfrm>
          <a:prstGeom prst="rect">
            <a:avLst/>
          </a:prstGeom>
          <a:noFill/>
        </p:spPr>
        <p:txBody>
          <a:bodyPr wrap="square" rtlCol="0">
            <a:spAutoFit/>
          </a:bodyPr>
          <a:lstStyle/>
          <a:p>
            <a:r>
              <a:rPr lang="en-US" sz="1600" b="1" dirty="0">
                <a:solidFill>
                  <a:srgbClr val="91A453"/>
                </a:solidFill>
              </a:rPr>
              <a:t>LANGUAGE</a:t>
            </a:r>
          </a:p>
        </p:txBody>
      </p:sp>
      <p:sp>
        <p:nvSpPr>
          <p:cNvPr id="24" name="TextBox 23">
            <a:extLst>
              <a:ext uri="{FF2B5EF4-FFF2-40B4-BE49-F238E27FC236}">
                <a16:creationId xmlns:a16="http://schemas.microsoft.com/office/drawing/2014/main" id="{412D714E-B24E-5E4D-86B6-14F5603225AB}"/>
              </a:ext>
            </a:extLst>
          </p:cNvPr>
          <p:cNvSpPr txBox="1"/>
          <p:nvPr/>
        </p:nvSpPr>
        <p:spPr>
          <a:xfrm>
            <a:off x="3827901" y="4241111"/>
            <a:ext cx="1954924" cy="338554"/>
          </a:xfrm>
          <a:prstGeom prst="rect">
            <a:avLst/>
          </a:prstGeom>
          <a:noFill/>
        </p:spPr>
        <p:txBody>
          <a:bodyPr wrap="square" rtlCol="0">
            <a:spAutoFit/>
          </a:bodyPr>
          <a:lstStyle/>
          <a:p>
            <a:r>
              <a:rPr lang="en-US" sz="1600" b="1" dirty="0">
                <a:solidFill>
                  <a:srgbClr val="EAA3A3"/>
                </a:solidFill>
              </a:rPr>
              <a:t>METHODS</a:t>
            </a:r>
          </a:p>
        </p:txBody>
      </p:sp>
    </p:spTree>
    <p:extLst>
      <p:ext uri="{BB962C8B-B14F-4D97-AF65-F5344CB8AC3E}">
        <p14:creationId xmlns:p14="http://schemas.microsoft.com/office/powerpoint/2010/main" val="11629526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TotalTime>
  <Words>300</Words>
  <Application>Microsoft Macintosh PowerPoint</Application>
  <PresentationFormat>Widescreen</PresentationFormat>
  <Paragraphs>20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Norm Goldberg</dc:creator>
  <cp:lastModifiedBy>Norm Goldberg</cp:lastModifiedBy>
  <cp:revision>3</cp:revision>
  <dcterms:created xsi:type="dcterms:W3CDTF">2021-11-03T19:28:44Z</dcterms:created>
  <dcterms:modified xsi:type="dcterms:W3CDTF">2021-11-03T20:31:11Z</dcterms:modified>
</cp:coreProperties>
</file>